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9"/>
  </p:notesMasterIdLst>
  <p:sldIdLst>
    <p:sldId id="291" r:id="rId2"/>
    <p:sldId id="281" r:id="rId3"/>
    <p:sldId id="290" r:id="rId4"/>
    <p:sldId id="293" r:id="rId5"/>
    <p:sldId id="294" r:id="rId6"/>
    <p:sldId id="296" r:id="rId7"/>
    <p:sldId id="297" r:id="rId8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39B0D4"/>
    <a:srgbClr val="727272"/>
    <a:srgbClr val="010000"/>
    <a:srgbClr val="FFA751"/>
    <a:srgbClr val="32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4D5ADD5-2BBC-4A94-8F86-D9013941F742}" type="datetimeFigureOut">
              <a:rPr lang="en-US"/>
              <a:pPr/>
              <a:t>8/21/2024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790738-CFC9-4A5E-8424-6B42AA5706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94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5F62A7E-A2F8-438F-9CF8-47DE63F471B4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73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A7B74D-3791-4AC6-8451-F10DBCCCDD9A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2062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35054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1722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672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ea typeface="ＭＳ Ｐゴシック" pitchFamily="1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A7B74D-3791-4AC6-8451-F10DBCCCDD9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3576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0792E3-D524-454C-8AFD-A91972900BCB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7E1BAA-A38D-40DE-B22C-DF9BD7D820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3C3A68-6922-42D3-8905-ECC2D82A3469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DD027-5576-4F27-AAB6-1D994836E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69E9F4-7604-4950-A8B2-8ACDEDB1506E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57CE61-8714-431B-A40A-01B1C5541A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8B7524-32A2-4C20-A58C-BC3BAA1042FC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C3CE7-23F7-4828-823C-E0205DF2CF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994447-D6B2-43BB-A877-57F1A267B999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B31D2-2A87-4F4C-A9AD-05C6CC2B3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920E16-BD35-483C-AA6B-346FC7E46DEA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16D9-1635-4844-816A-0A8A2160FA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EAC6F8-5103-4FC0-A69E-5C6AE6469DA8}" type="datetime1">
              <a:rPr lang="en-US" smtClean="0"/>
              <a:t>8/21/2024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100A-98DE-4944-910A-A93F5CA9F7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0C6921-0627-4C8F-83D5-0CF936D2FFDD}" type="datetime1">
              <a:rPr lang="en-US" smtClean="0"/>
              <a:t>8/21/2024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3342B-5A73-45DC-864D-086DE780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F08AD7-8103-40F8-983C-E2BA6BB9CBE0}" type="datetime1">
              <a:rPr lang="en-US" smtClean="0"/>
              <a:t>8/21/2024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5AFB3-1ACD-44AC-8702-86B1729DF0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F8C06B4-9380-4A4D-AF49-A3596E17DAF5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F15F3-5E77-4C57-9E21-50D6D1D6C0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7FDEF1-C582-4E22-9E77-D68326471F28}" type="datetime1">
              <a:rPr lang="en-US" smtClean="0"/>
              <a:t>8/21/2024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2169A-B3C7-4FB6-967F-AF95F4EB33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-47625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095375"/>
            <a:ext cx="109728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780A9602-A9A9-453F-AEF1-37B5837E02CD}" type="datetime1">
              <a:rPr lang="en-US" smtClean="0"/>
              <a:t>8/21/2024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adeGothic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@SIH Idea submission- Template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TradeGothic" pitchFamily="1" charset="0"/>
              </a:defRPr>
            </a:lvl1pPr>
          </a:lstStyle>
          <a:p>
            <a:fld id="{1411BA53-830D-4830-BB65-E58DBE17D0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adeGothic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TradeGothic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TradeGothic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4">
            <a:extLst>
              <a:ext uri="{FF2B5EF4-FFF2-40B4-BE49-F238E27FC236}">
                <a16:creationId xmlns:a16="http://schemas.microsoft.com/office/drawing/2014/main" id="{3E443FD7-A66B-4AA0-872D-B088B9BC5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00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: Shape 26">
            <a:extLst>
              <a:ext uri="{FF2B5EF4-FFF2-40B4-BE49-F238E27FC236}">
                <a16:creationId xmlns:a16="http://schemas.microsoft.com/office/drawing/2014/main" id="{C04BE0EF-3561-49B4-9A29-F283168A9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56780" y="851521"/>
            <a:ext cx="4638605" cy="5154967"/>
          </a:xfrm>
          <a:custGeom>
            <a:avLst/>
            <a:gdLst>
              <a:gd name="connsiteX0" fmla="*/ 363179 w 6184806"/>
              <a:gd name="connsiteY0" fmla="*/ 3125191 h 5154967"/>
              <a:gd name="connsiteX1" fmla="*/ 898270 w 6184806"/>
              <a:gd name="connsiteY1" fmla="*/ 3125191 h 5154967"/>
              <a:gd name="connsiteX2" fmla="*/ 980326 w 6184806"/>
              <a:gd name="connsiteY2" fmla="*/ 3173551 h 5154967"/>
              <a:gd name="connsiteX3" fmla="*/ 1248448 w 6184806"/>
              <a:gd name="connsiteY3" fmla="*/ 3635277 h 5154967"/>
              <a:gd name="connsiteX4" fmla="*/ 1248448 w 6184806"/>
              <a:gd name="connsiteY4" fmla="*/ 3729695 h 5154967"/>
              <a:gd name="connsiteX5" fmla="*/ 980326 w 6184806"/>
              <a:gd name="connsiteY5" fmla="*/ 4191421 h 5154967"/>
              <a:gd name="connsiteX6" fmla="*/ 898270 w 6184806"/>
              <a:gd name="connsiteY6" fmla="*/ 4239781 h 5154967"/>
              <a:gd name="connsiteX7" fmla="*/ 363179 w 6184806"/>
              <a:gd name="connsiteY7" fmla="*/ 4239781 h 5154967"/>
              <a:gd name="connsiteX8" fmla="*/ 279969 w 6184806"/>
              <a:gd name="connsiteY8" fmla="*/ 4191421 h 5154967"/>
              <a:gd name="connsiteX9" fmla="*/ 13002 w 6184806"/>
              <a:gd name="connsiteY9" fmla="*/ 3729695 h 5154967"/>
              <a:gd name="connsiteX10" fmla="*/ 13002 w 6184806"/>
              <a:gd name="connsiteY10" fmla="*/ 3635277 h 5154967"/>
              <a:gd name="connsiteX11" fmla="*/ 279969 w 6184806"/>
              <a:gd name="connsiteY11" fmla="*/ 3173551 h 5154967"/>
              <a:gd name="connsiteX12" fmla="*/ 363179 w 6184806"/>
              <a:gd name="connsiteY12" fmla="*/ 3125191 h 5154967"/>
              <a:gd name="connsiteX13" fmla="*/ 2489721 w 6184806"/>
              <a:gd name="connsiteY13" fmla="*/ 570035 h 5154967"/>
              <a:gd name="connsiteX14" fmla="*/ 2764862 w 6184806"/>
              <a:gd name="connsiteY14" fmla="*/ 570035 h 5154967"/>
              <a:gd name="connsiteX15" fmla="*/ 2796959 w 6184806"/>
              <a:gd name="connsiteY15" fmla="*/ 570035 h 5154967"/>
              <a:gd name="connsiteX16" fmla="*/ 2827587 w 6184806"/>
              <a:gd name="connsiteY16" fmla="*/ 622777 h 5154967"/>
              <a:gd name="connsiteX17" fmla="*/ 2977604 w 6184806"/>
              <a:gd name="connsiteY17" fmla="*/ 881117 h 5154967"/>
              <a:gd name="connsiteX18" fmla="*/ 2977604 w 6184806"/>
              <a:gd name="connsiteY18" fmla="*/ 1025720 h 5154967"/>
              <a:gd name="connsiteX19" fmla="*/ 2566968 w 6184806"/>
              <a:gd name="connsiteY19" fmla="*/ 1732863 h 5154967"/>
              <a:gd name="connsiteX20" fmla="*/ 2441299 w 6184806"/>
              <a:gd name="connsiteY20" fmla="*/ 1806927 h 5154967"/>
              <a:gd name="connsiteX21" fmla="*/ 1621798 w 6184806"/>
              <a:gd name="connsiteY21" fmla="*/ 1806927 h 5154967"/>
              <a:gd name="connsiteX22" fmla="*/ 1583218 w 6184806"/>
              <a:gd name="connsiteY22" fmla="*/ 1801802 h 5154967"/>
              <a:gd name="connsiteX23" fmla="*/ 1556683 w 6184806"/>
              <a:gd name="connsiteY23" fmla="*/ 1790677 h 5154967"/>
              <a:gd name="connsiteX24" fmla="*/ 1572899 w 6184806"/>
              <a:gd name="connsiteY24" fmla="*/ 1762630 h 5154967"/>
              <a:gd name="connsiteX25" fmla="*/ 2147429 w 6184806"/>
              <a:gd name="connsiteY25" fmla="*/ 768968 h 5154967"/>
              <a:gd name="connsiteX26" fmla="*/ 2489721 w 6184806"/>
              <a:gd name="connsiteY26" fmla="*/ 570035 h 5154967"/>
              <a:gd name="connsiteX27" fmla="*/ 1573268 w 6184806"/>
              <a:gd name="connsiteY27" fmla="*/ 0 h 5154967"/>
              <a:gd name="connsiteX28" fmla="*/ 2497662 w 6184806"/>
              <a:gd name="connsiteY28" fmla="*/ 0 h 5154967"/>
              <a:gd name="connsiteX29" fmla="*/ 2639415 w 6184806"/>
              <a:gd name="connsiteY29" fmla="*/ 83546 h 5154967"/>
              <a:gd name="connsiteX30" fmla="*/ 2887862 w 6184806"/>
              <a:gd name="connsiteY30" fmla="*/ 511387 h 5154967"/>
              <a:gd name="connsiteX31" fmla="*/ 2915928 w 6184806"/>
              <a:gd name="connsiteY31" fmla="*/ 559720 h 5154967"/>
              <a:gd name="connsiteX32" fmla="*/ 2893844 w 6184806"/>
              <a:gd name="connsiteY32" fmla="*/ 559720 h 5154967"/>
              <a:gd name="connsiteX33" fmla="*/ 2789466 w 6184806"/>
              <a:gd name="connsiteY33" fmla="*/ 559720 h 5154967"/>
              <a:gd name="connsiteX34" fmla="*/ 2744122 w 6184806"/>
              <a:gd name="connsiteY34" fmla="*/ 481634 h 5154967"/>
              <a:gd name="connsiteX35" fmla="*/ 2570885 w 6184806"/>
              <a:gd name="connsiteY35" fmla="*/ 183309 h 5154967"/>
              <a:gd name="connsiteX36" fmla="*/ 2445216 w 6184806"/>
              <a:gd name="connsiteY36" fmla="*/ 109243 h 5154967"/>
              <a:gd name="connsiteX37" fmla="*/ 1625714 w 6184806"/>
              <a:gd name="connsiteY37" fmla="*/ 109243 h 5154967"/>
              <a:gd name="connsiteX38" fmla="*/ 1498276 w 6184806"/>
              <a:gd name="connsiteY38" fmla="*/ 183309 h 5154967"/>
              <a:gd name="connsiteX39" fmla="*/ 1089410 w 6184806"/>
              <a:gd name="connsiteY39" fmla="*/ 890450 h 5154967"/>
              <a:gd name="connsiteX40" fmla="*/ 1089410 w 6184806"/>
              <a:gd name="connsiteY40" fmla="*/ 1035054 h 5154967"/>
              <a:gd name="connsiteX41" fmla="*/ 1498276 w 6184806"/>
              <a:gd name="connsiteY41" fmla="*/ 1742196 h 5154967"/>
              <a:gd name="connsiteX42" fmla="*/ 1552039 w 6184806"/>
              <a:gd name="connsiteY42" fmla="*/ 1796422 h 5154967"/>
              <a:gd name="connsiteX43" fmla="*/ 1558260 w 6184806"/>
              <a:gd name="connsiteY43" fmla="*/ 1799029 h 5154967"/>
              <a:gd name="connsiteX44" fmla="*/ 1524911 w 6184806"/>
              <a:gd name="connsiteY44" fmla="*/ 1856707 h 5154967"/>
              <a:gd name="connsiteX45" fmla="*/ 1500108 w 6184806"/>
              <a:gd name="connsiteY45" fmla="*/ 1899604 h 5154967"/>
              <a:gd name="connsiteX46" fmla="*/ 1525834 w 6184806"/>
              <a:gd name="connsiteY46" fmla="*/ 1910390 h 5154967"/>
              <a:gd name="connsiteX47" fmla="*/ 1569352 w 6184806"/>
              <a:gd name="connsiteY47" fmla="*/ 1916170 h 5154967"/>
              <a:gd name="connsiteX48" fmla="*/ 2493745 w 6184806"/>
              <a:gd name="connsiteY48" fmla="*/ 1916170 h 5154967"/>
              <a:gd name="connsiteX49" fmla="*/ 2635498 w 6184806"/>
              <a:gd name="connsiteY49" fmla="*/ 1832627 h 5154967"/>
              <a:gd name="connsiteX50" fmla="*/ 3098693 w 6184806"/>
              <a:gd name="connsiteY50" fmla="*/ 1034974 h 5154967"/>
              <a:gd name="connsiteX51" fmla="*/ 3098693 w 6184806"/>
              <a:gd name="connsiteY51" fmla="*/ 871863 h 5154967"/>
              <a:gd name="connsiteX52" fmla="*/ 2945803 w 6184806"/>
              <a:gd name="connsiteY52" fmla="*/ 608576 h 5154967"/>
              <a:gd name="connsiteX53" fmla="*/ 2923422 w 6184806"/>
              <a:gd name="connsiteY53" fmla="*/ 570035 h 5154967"/>
              <a:gd name="connsiteX54" fmla="*/ 3027104 w 6184806"/>
              <a:gd name="connsiteY54" fmla="*/ 570035 h 5154967"/>
              <a:gd name="connsiteX55" fmla="*/ 4690846 w 6184806"/>
              <a:gd name="connsiteY55" fmla="*/ 570035 h 5154967"/>
              <a:gd name="connsiteX56" fmla="*/ 5028384 w 6184806"/>
              <a:gd name="connsiteY56" fmla="*/ 768968 h 5154967"/>
              <a:gd name="connsiteX57" fmla="*/ 6131323 w 6184806"/>
              <a:gd name="connsiteY57" fmla="*/ 2668304 h 5154967"/>
              <a:gd name="connsiteX58" fmla="*/ 6131323 w 6184806"/>
              <a:gd name="connsiteY58" fmla="*/ 3056698 h 5154967"/>
              <a:gd name="connsiteX59" fmla="*/ 5028384 w 6184806"/>
              <a:gd name="connsiteY59" fmla="*/ 4956035 h 5154967"/>
              <a:gd name="connsiteX60" fmla="*/ 4690846 w 6184806"/>
              <a:gd name="connsiteY60" fmla="*/ 5154967 h 5154967"/>
              <a:gd name="connsiteX61" fmla="*/ 2489721 w 6184806"/>
              <a:gd name="connsiteY61" fmla="*/ 5154967 h 5154967"/>
              <a:gd name="connsiteX62" fmla="*/ 2147429 w 6184806"/>
              <a:gd name="connsiteY62" fmla="*/ 4956035 h 5154967"/>
              <a:gd name="connsiteX63" fmla="*/ 1049243 w 6184806"/>
              <a:gd name="connsiteY63" fmla="*/ 3056698 h 5154967"/>
              <a:gd name="connsiteX64" fmla="*/ 1049243 w 6184806"/>
              <a:gd name="connsiteY64" fmla="*/ 2668304 h 5154967"/>
              <a:gd name="connsiteX65" fmla="*/ 1457007 w 6184806"/>
              <a:gd name="connsiteY65" fmla="*/ 1963067 h 5154967"/>
              <a:gd name="connsiteX66" fmla="*/ 1491373 w 6184806"/>
              <a:gd name="connsiteY66" fmla="*/ 1903634 h 5154967"/>
              <a:gd name="connsiteX67" fmla="*/ 1490164 w 6184806"/>
              <a:gd name="connsiteY67" fmla="*/ 1903127 h 5154967"/>
              <a:gd name="connsiteX68" fmla="*/ 1429519 w 6184806"/>
              <a:gd name="connsiteY68" fmla="*/ 1841960 h 5154967"/>
              <a:gd name="connsiteX69" fmla="*/ 968320 w 6184806"/>
              <a:gd name="connsiteY69" fmla="*/ 1044307 h 5154967"/>
              <a:gd name="connsiteX70" fmla="*/ 968320 w 6184806"/>
              <a:gd name="connsiteY70" fmla="*/ 881196 h 5154967"/>
              <a:gd name="connsiteX71" fmla="*/ 1429519 w 6184806"/>
              <a:gd name="connsiteY71" fmla="*/ 83546 h 5154967"/>
              <a:gd name="connsiteX72" fmla="*/ 1573268 w 6184806"/>
              <a:gd name="connsiteY72" fmla="*/ 0 h 515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6184806" h="5154967">
                <a:moveTo>
                  <a:pt x="363179" y="3125191"/>
                </a:moveTo>
                <a:cubicBezTo>
                  <a:pt x="363179" y="3125191"/>
                  <a:pt x="363179" y="3125191"/>
                  <a:pt x="898270" y="3125191"/>
                </a:cubicBezTo>
                <a:cubicBezTo>
                  <a:pt x="931786" y="3125191"/>
                  <a:pt x="964145" y="3143614"/>
                  <a:pt x="980326" y="3173551"/>
                </a:cubicBezTo>
                <a:cubicBezTo>
                  <a:pt x="980326" y="3173551"/>
                  <a:pt x="980326" y="3173551"/>
                  <a:pt x="1248448" y="3635277"/>
                </a:cubicBezTo>
                <a:cubicBezTo>
                  <a:pt x="1265784" y="3664063"/>
                  <a:pt x="1265784" y="3700909"/>
                  <a:pt x="1248448" y="3729695"/>
                </a:cubicBezTo>
                <a:cubicBezTo>
                  <a:pt x="1248448" y="3729695"/>
                  <a:pt x="1248448" y="3729695"/>
                  <a:pt x="980326" y="4191421"/>
                </a:cubicBezTo>
                <a:cubicBezTo>
                  <a:pt x="964145" y="4221358"/>
                  <a:pt x="931786" y="4239781"/>
                  <a:pt x="898270" y="4239781"/>
                </a:cubicBezTo>
                <a:cubicBezTo>
                  <a:pt x="898270" y="4239781"/>
                  <a:pt x="898270" y="4239781"/>
                  <a:pt x="363179" y="4239781"/>
                </a:cubicBezTo>
                <a:cubicBezTo>
                  <a:pt x="328508" y="4239781"/>
                  <a:pt x="297305" y="4221358"/>
                  <a:pt x="279969" y="4191421"/>
                </a:cubicBezTo>
                <a:cubicBezTo>
                  <a:pt x="279969" y="4191421"/>
                  <a:pt x="279969" y="4191421"/>
                  <a:pt x="13002" y="3729695"/>
                </a:cubicBezTo>
                <a:cubicBezTo>
                  <a:pt x="-4334" y="3700909"/>
                  <a:pt x="-4334" y="3664063"/>
                  <a:pt x="13002" y="3635277"/>
                </a:cubicBezTo>
                <a:cubicBezTo>
                  <a:pt x="13002" y="3635277"/>
                  <a:pt x="13002" y="3635277"/>
                  <a:pt x="279969" y="3173551"/>
                </a:cubicBezTo>
                <a:cubicBezTo>
                  <a:pt x="297305" y="3143614"/>
                  <a:pt x="328508" y="3125191"/>
                  <a:pt x="363179" y="3125191"/>
                </a:cubicBezTo>
                <a:close/>
                <a:moveTo>
                  <a:pt x="2489721" y="570035"/>
                </a:moveTo>
                <a:cubicBezTo>
                  <a:pt x="2489721" y="570035"/>
                  <a:pt x="2489721" y="570035"/>
                  <a:pt x="2764862" y="570035"/>
                </a:cubicBezTo>
                <a:lnTo>
                  <a:pt x="2796959" y="570035"/>
                </a:lnTo>
                <a:lnTo>
                  <a:pt x="2827587" y="622777"/>
                </a:lnTo>
                <a:cubicBezTo>
                  <a:pt x="2870233" y="696217"/>
                  <a:pt x="2919858" y="781675"/>
                  <a:pt x="2977604" y="881117"/>
                </a:cubicBezTo>
                <a:cubicBezTo>
                  <a:pt x="3004153" y="925204"/>
                  <a:pt x="3004153" y="981634"/>
                  <a:pt x="2977604" y="1025720"/>
                </a:cubicBezTo>
                <a:cubicBezTo>
                  <a:pt x="2977604" y="1025720"/>
                  <a:pt x="2977604" y="1025720"/>
                  <a:pt x="2566968" y="1732863"/>
                </a:cubicBezTo>
                <a:cubicBezTo>
                  <a:pt x="2542188" y="1778712"/>
                  <a:pt x="2492629" y="1806927"/>
                  <a:pt x="2441299" y="1806927"/>
                </a:cubicBezTo>
                <a:cubicBezTo>
                  <a:pt x="2441299" y="1806927"/>
                  <a:pt x="2441299" y="1806927"/>
                  <a:pt x="1621798" y="1806927"/>
                </a:cubicBezTo>
                <a:cubicBezTo>
                  <a:pt x="1608523" y="1806927"/>
                  <a:pt x="1595580" y="1805163"/>
                  <a:pt x="1583218" y="1801802"/>
                </a:cubicBezTo>
                <a:lnTo>
                  <a:pt x="1556683" y="1790677"/>
                </a:lnTo>
                <a:lnTo>
                  <a:pt x="1572899" y="1762630"/>
                </a:lnTo>
                <a:cubicBezTo>
                  <a:pt x="1719523" y="1509042"/>
                  <a:pt x="1907201" y="1184448"/>
                  <a:pt x="2147429" y="768968"/>
                </a:cubicBezTo>
                <a:cubicBezTo>
                  <a:pt x="2218739" y="645819"/>
                  <a:pt x="2347099" y="570035"/>
                  <a:pt x="2489721" y="570035"/>
                </a:cubicBezTo>
                <a:close/>
                <a:moveTo>
                  <a:pt x="1573268" y="0"/>
                </a:moveTo>
                <a:cubicBezTo>
                  <a:pt x="1573268" y="0"/>
                  <a:pt x="1573268" y="0"/>
                  <a:pt x="2497662" y="0"/>
                </a:cubicBezTo>
                <a:cubicBezTo>
                  <a:pt x="2555561" y="0"/>
                  <a:pt x="2611463" y="31828"/>
                  <a:pt x="2639415" y="83546"/>
                </a:cubicBezTo>
                <a:cubicBezTo>
                  <a:pt x="2639415" y="83546"/>
                  <a:pt x="2639415" y="83546"/>
                  <a:pt x="2887862" y="511387"/>
                </a:cubicBezTo>
                <a:lnTo>
                  <a:pt x="2915928" y="559720"/>
                </a:lnTo>
                <a:lnTo>
                  <a:pt x="2893844" y="559720"/>
                </a:lnTo>
                <a:lnTo>
                  <a:pt x="2789466" y="559720"/>
                </a:lnTo>
                <a:lnTo>
                  <a:pt x="2744122" y="481634"/>
                </a:lnTo>
                <a:cubicBezTo>
                  <a:pt x="2570885" y="183309"/>
                  <a:pt x="2570885" y="183309"/>
                  <a:pt x="2570885" y="183309"/>
                </a:cubicBezTo>
                <a:cubicBezTo>
                  <a:pt x="2546104" y="137459"/>
                  <a:pt x="2496545" y="109243"/>
                  <a:pt x="2445216" y="109243"/>
                </a:cubicBezTo>
                <a:cubicBezTo>
                  <a:pt x="1625714" y="109243"/>
                  <a:pt x="1625714" y="109243"/>
                  <a:pt x="1625714" y="109243"/>
                </a:cubicBezTo>
                <a:cubicBezTo>
                  <a:pt x="1572615" y="109243"/>
                  <a:pt x="1524825" y="137459"/>
                  <a:pt x="1498276" y="183309"/>
                </a:cubicBezTo>
                <a:cubicBezTo>
                  <a:pt x="1089410" y="890450"/>
                  <a:pt x="1089410" y="890450"/>
                  <a:pt x="1089410" y="890450"/>
                </a:cubicBezTo>
                <a:cubicBezTo>
                  <a:pt x="1062860" y="934537"/>
                  <a:pt x="1062860" y="990967"/>
                  <a:pt x="1089410" y="1035054"/>
                </a:cubicBezTo>
                <a:cubicBezTo>
                  <a:pt x="1498276" y="1742196"/>
                  <a:pt x="1498276" y="1742196"/>
                  <a:pt x="1498276" y="1742196"/>
                </a:cubicBezTo>
                <a:cubicBezTo>
                  <a:pt x="1511551" y="1765121"/>
                  <a:pt x="1530135" y="1783637"/>
                  <a:pt x="1552039" y="1796422"/>
                </a:cubicBezTo>
                <a:lnTo>
                  <a:pt x="1558260" y="1799029"/>
                </a:lnTo>
                <a:lnTo>
                  <a:pt x="1524911" y="1856707"/>
                </a:lnTo>
                <a:lnTo>
                  <a:pt x="1500108" y="1899604"/>
                </a:lnTo>
                <a:lnTo>
                  <a:pt x="1525834" y="1910390"/>
                </a:lnTo>
                <a:cubicBezTo>
                  <a:pt x="1539779" y="1914181"/>
                  <a:pt x="1554378" y="1916170"/>
                  <a:pt x="1569352" y="1916170"/>
                </a:cubicBezTo>
                <a:cubicBezTo>
                  <a:pt x="2493745" y="1916170"/>
                  <a:pt x="2493745" y="1916170"/>
                  <a:pt x="2493745" y="1916170"/>
                </a:cubicBezTo>
                <a:cubicBezTo>
                  <a:pt x="2551645" y="1916170"/>
                  <a:pt x="2607546" y="1884345"/>
                  <a:pt x="2635498" y="1832627"/>
                </a:cubicBezTo>
                <a:cubicBezTo>
                  <a:pt x="3098693" y="1034974"/>
                  <a:pt x="3098693" y="1034974"/>
                  <a:pt x="3098693" y="1034974"/>
                </a:cubicBezTo>
                <a:cubicBezTo>
                  <a:pt x="3128641" y="985246"/>
                  <a:pt x="3128641" y="921593"/>
                  <a:pt x="3098693" y="871863"/>
                </a:cubicBezTo>
                <a:cubicBezTo>
                  <a:pt x="3040794" y="772157"/>
                  <a:pt x="2990132" y="684914"/>
                  <a:pt x="2945803" y="608576"/>
                </a:cubicBezTo>
                <a:lnTo>
                  <a:pt x="2923422" y="570035"/>
                </a:lnTo>
                <a:lnTo>
                  <a:pt x="3027104" y="570035"/>
                </a:lnTo>
                <a:cubicBezTo>
                  <a:pt x="3349535" y="570035"/>
                  <a:pt x="3865424" y="570035"/>
                  <a:pt x="4690846" y="570035"/>
                </a:cubicBezTo>
                <a:cubicBezTo>
                  <a:pt x="4828714" y="570035"/>
                  <a:pt x="4961827" y="645819"/>
                  <a:pt x="5028384" y="768968"/>
                </a:cubicBezTo>
                <a:cubicBezTo>
                  <a:pt x="5028384" y="768968"/>
                  <a:pt x="5028384" y="768968"/>
                  <a:pt x="6131323" y="2668304"/>
                </a:cubicBezTo>
                <a:cubicBezTo>
                  <a:pt x="6202634" y="2786717"/>
                  <a:pt x="6202634" y="2938285"/>
                  <a:pt x="6131323" y="3056698"/>
                </a:cubicBezTo>
                <a:cubicBezTo>
                  <a:pt x="6131323" y="3056698"/>
                  <a:pt x="6131323" y="3056698"/>
                  <a:pt x="5028384" y="4956035"/>
                </a:cubicBezTo>
                <a:cubicBezTo>
                  <a:pt x="4961827" y="5079184"/>
                  <a:pt x="4828714" y="5154967"/>
                  <a:pt x="4690846" y="5154967"/>
                </a:cubicBezTo>
                <a:cubicBezTo>
                  <a:pt x="4690846" y="5154967"/>
                  <a:pt x="4690846" y="5154967"/>
                  <a:pt x="2489721" y="5154967"/>
                </a:cubicBezTo>
                <a:cubicBezTo>
                  <a:pt x="2347099" y="5154967"/>
                  <a:pt x="2218739" y="5079184"/>
                  <a:pt x="2147429" y="4956035"/>
                </a:cubicBezTo>
                <a:cubicBezTo>
                  <a:pt x="2147429" y="4956035"/>
                  <a:pt x="2147429" y="4956035"/>
                  <a:pt x="1049243" y="3056698"/>
                </a:cubicBezTo>
                <a:cubicBezTo>
                  <a:pt x="977932" y="2938285"/>
                  <a:pt x="977932" y="2786717"/>
                  <a:pt x="1049243" y="2668304"/>
                </a:cubicBezTo>
                <a:cubicBezTo>
                  <a:pt x="1049243" y="2668304"/>
                  <a:pt x="1049243" y="2668304"/>
                  <a:pt x="1457007" y="1963067"/>
                </a:cubicBezTo>
                <a:lnTo>
                  <a:pt x="1491373" y="1903634"/>
                </a:lnTo>
                <a:lnTo>
                  <a:pt x="1490164" y="1903127"/>
                </a:lnTo>
                <a:cubicBezTo>
                  <a:pt x="1465456" y="1888705"/>
                  <a:pt x="1444493" y="1867820"/>
                  <a:pt x="1429519" y="1841960"/>
                </a:cubicBezTo>
                <a:cubicBezTo>
                  <a:pt x="1429519" y="1841960"/>
                  <a:pt x="1429519" y="1841960"/>
                  <a:pt x="968320" y="1044307"/>
                </a:cubicBezTo>
                <a:cubicBezTo>
                  <a:pt x="938371" y="994579"/>
                  <a:pt x="938371" y="930926"/>
                  <a:pt x="968320" y="881196"/>
                </a:cubicBezTo>
                <a:cubicBezTo>
                  <a:pt x="968320" y="881196"/>
                  <a:pt x="968320" y="881196"/>
                  <a:pt x="1429519" y="83546"/>
                </a:cubicBezTo>
                <a:cubicBezTo>
                  <a:pt x="1459466" y="31828"/>
                  <a:pt x="1513373" y="0"/>
                  <a:pt x="157326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20848B-B2B4-45BE-A961-AEC0B06CF4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9916"/>
          <a:stretch/>
        </p:blipFill>
        <p:spPr>
          <a:xfrm>
            <a:off x="6854891" y="1715881"/>
            <a:ext cx="3203509" cy="3426237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45686" y="648614"/>
            <a:ext cx="8534400" cy="1752600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PAGE</a:t>
            </a:r>
            <a:endParaRPr lang="en-IN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1286" y="-526757"/>
            <a:ext cx="10363200" cy="2076450"/>
          </a:xfrm>
        </p:spPr>
        <p:txBody>
          <a:bodyPr/>
          <a:lstStyle/>
          <a:p>
            <a:r>
              <a:rPr lang="en-US" sz="4000" b="1" dirty="0">
                <a:solidFill>
                  <a:schemeClr val="tx2"/>
                </a:solidFill>
                <a:latin typeface="Garamond" panose="02020404030301010803" pitchFamily="18" charset="0"/>
              </a:rPr>
              <a:t>SMART INDIA HACKATHON 2024</a:t>
            </a:r>
            <a:endParaRPr lang="en-IN" sz="4000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286" y="2076450"/>
            <a:ext cx="5924550" cy="4703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ID –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Problem Statement Title-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PS Category- Software/Hardware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Team ID-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Team Name (Registered on portal)</a:t>
            </a:r>
            <a:endParaRPr lang="en-IN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182998" y="0"/>
            <a:ext cx="10972800" cy="1143000"/>
          </a:xfrm>
        </p:spPr>
        <p:txBody>
          <a:bodyPr/>
          <a:lstStyle/>
          <a:p>
            <a:pPr eaLnBrk="1" hangingPunct="1"/>
            <a:b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</a:br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IDEA TITLE</a:t>
            </a:r>
          </a:p>
        </p:txBody>
      </p:sp>
      <p:sp>
        <p:nvSpPr>
          <p:cNvPr id="15362" name="TextBox 8"/>
          <p:cNvSpPr txBox="1">
            <a:spLocks noChangeArrowheads="1"/>
          </p:cNvSpPr>
          <p:nvPr/>
        </p:nvSpPr>
        <p:spPr bwMode="auto">
          <a:xfrm>
            <a:off x="-1" y="2064921"/>
            <a:ext cx="12191999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3200" b="1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Proposed Solution (Describe your Idea/Solution/Prototype)</a:t>
            </a:r>
            <a:endParaRPr lang="en-US" sz="32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Detailed explanation of the proposed solution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 How it addresses the problem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Innovation and uniqueness of the solution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 smtClean="0">
                <a:solidFill>
                  <a:schemeClr val="bg1"/>
                </a:solidFill>
              </a:rPr>
              <a:pPr/>
              <a:t>2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@SIH Idea submission- Template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Oval 9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  <p:pic>
        <p:nvPicPr>
          <p:cNvPr id="11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2">
                  <a:lumMod val="7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TECHNICAL APPROACH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Technologies to be used (e.g. programming languages, frameworks, hardware)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Methodology and process for implementation (Flow Charts/Images/ working prototype)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C3CE7-23F7-4828-823C-E0205DF2CF97}" type="slidenum">
              <a:rPr lang="en-US" b="1">
                <a:solidFill>
                  <a:schemeClr val="bg1"/>
                </a:solidFill>
              </a:rPr>
              <a:pPr/>
              <a:t>3</a:t>
            </a:fld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@SIH Idea submission- Template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0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FEASIBILITY AND VIABILITY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Analysis of the feasibility of the idea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Potential challenges and risks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Strategies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 for overcoming these challenges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3387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IMPACT AND BENEFITS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533653"/>
            <a:ext cx="93853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ＭＳ Ｐゴシック" pitchFamily="1" charset="-128"/>
                <a:cs typeface="Arial" pitchFamily="34" charset="0"/>
              </a:rPr>
              <a:t>Potential impact on the target audience</a:t>
            </a:r>
          </a:p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Benefits of the solution (social, economic, environmental, etc.)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Oval 11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9714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dirty="0">
                <a:latin typeface="Times New Roman" panose="02020603050405020304" pitchFamily="18" charset="0"/>
                <a:ea typeface="ＭＳ Ｐゴシック" pitchFamily="1" charset="-128"/>
                <a:cs typeface="Times New Roman" panose="02020603050405020304" pitchFamily="18" charset="0"/>
              </a:rPr>
              <a:t>RESEARCH  AND REFERENCES</a:t>
            </a:r>
          </a:p>
        </p:txBody>
      </p:sp>
      <p:sp>
        <p:nvSpPr>
          <p:cNvPr id="17410" name="TextBox 8"/>
          <p:cNvSpPr txBox="1">
            <a:spLocks noChangeArrowheads="1"/>
          </p:cNvSpPr>
          <p:nvPr/>
        </p:nvSpPr>
        <p:spPr bwMode="auto">
          <a:xfrm>
            <a:off x="609600" y="2795263"/>
            <a:ext cx="93853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marR="0" lvl="0" indent="-342900" algn="just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noProof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Details / Links of the reference and research work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1" charset="-128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8" descr="Your startup LOGO">
            <a:extLst>
              <a:ext uri="{FF2B5EF4-FFF2-40B4-BE49-F238E27FC236}">
                <a16:creationId xmlns:a16="http://schemas.microsoft.com/office/drawing/2014/main" id="{5DBCE864-823D-4A13-9607-5DA1F0ED5FB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29773" y="252246"/>
            <a:ext cx="1251857" cy="807334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Your Team Name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16788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D4F69D3-EEB0-4C4C-9434-B9960FB585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4762"/>
            <a:ext cx="12191999" cy="503238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C0504D">
                  <a:lumMod val="75000"/>
                </a:srgbClr>
              </a:solidFill>
              <a:effectLst/>
              <a:uLnTx/>
              <a:uFillTx/>
              <a:latin typeface="Calibri"/>
              <a:ea typeface="ＭＳ Ｐゴシック" pitchFamily="1" charset="-128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77C3CE7-23F7-4828-823C-E0205DF2CF97}" type="slidenum"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 pitchFamily="1" charset="0"/>
                <a:ea typeface="ＭＳ Ｐゴシック" pitchFamily="1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 pitchFamily="1" charset="0"/>
              <a:ea typeface="ＭＳ Ｐゴシック" pitchFamily="1" charset="-128"/>
              <a:cs typeface="+mn-cs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648200" y="6356353"/>
            <a:ext cx="3204000" cy="36512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adeGothic"/>
                <a:ea typeface="+mn-ea"/>
                <a:cs typeface="+mn-cs"/>
              </a:rPr>
              <a:t>@SIH Idea submission-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adeGothic"/>
              <a:ea typeface="+mn-ea"/>
              <a:cs typeface="+mn-cs"/>
            </a:endParaRPr>
          </a:p>
        </p:txBody>
      </p:sp>
      <p:pic>
        <p:nvPicPr>
          <p:cNvPr id="8" name="Google Shape;9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803911" y="81376"/>
            <a:ext cx="2246575" cy="11490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ound Diagonal Corner Rectangle 2"/>
          <p:cNvSpPr/>
          <p:nvPr/>
        </p:nvSpPr>
        <p:spPr>
          <a:xfrm>
            <a:off x="0" y="1791032"/>
            <a:ext cx="12192000" cy="4319200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2" name="Google Shape;100;p3"/>
          <p:cNvSpPr txBox="1"/>
          <p:nvPr/>
        </p:nvSpPr>
        <p:spPr>
          <a:xfrm>
            <a:off x="367832" y="1915454"/>
            <a:ext cx="11764736" cy="4070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Kindly keep the maximum slides limit up to six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(6). 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 Including the </a:t>
            </a:r>
            <a:r>
              <a:rPr lang="en-US" b="1" i="0" u="none" strike="noStrike" cap="none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title slide)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Try to avoid paragraphs and post your idea in points /diagrams / Infographics /pictures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Keep your explanation precise and easy to understand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Idea should be unique and novel.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only use provided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template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for making the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PPT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without changing the idea details pointers (mentioned in previous slides).</a:t>
            </a: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need to save the file in PDF and upload the same on portal. No PPT, Word Doc or any other format will be supported.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3498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Note - You can delete this slide (Important Pointers) when you upload the details of your idea on SIH portal.</a:t>
            </a:r>
            <a:endParaRPr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1623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3371" y="107066"/>
            <a:ext cx="84105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INSTRUCTIONS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2343" y="1181900"/>
            <a:ext cx="9557657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</a:pP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Please ensure below pointers are met while submitting the Idea PPT:</a:t>
            </a:r>
            <a:endParaRPr lang="en-IN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084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7485</TotalTime>
  <Words>325</Words>
  <Application>Microsoft Office PowerPoint</Application>
  <PresentationFormat>Widescreen</PresentationFormat>
  <Paragraphs>62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SMART INDIA HACKATHON 2024</vt:lpstr>
      <vt:lpstr> IDEA TITLE</vt:lpstr>
      <vt:lpstr>TECHNICAL APPROACH</vt:lpstr>
      <vt:lpstr>FEASIBILITY AND VIABILITY</vt:lpstr>
      <vt:lpstr>IMPACT AND BENEFITS</vt:lpstr>
      <vt:lpstr>RESEARCH  AND REFERENCES</vt:lpstr>
      <vt:lpstr>PowerPoint Presentation</vt:lpstr>
    </vt:vector>
  </TitlesOfParts>
  <Manager/>
  <Company>Crowdfunder, Inc.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Investor Pitch Deck Template</dc:title>
  <dc:subject/>
  <dc:creator>Crowdfunder</dc:creator>
  <cp:keywords/>
  <dc:description/>
  <cp:lastModifiedBy>ankita gupta</cp:lastModifiedBy>
  <cp:revision>147</cp:revision>
  <dcterms:created xsi:type="dcterms:W3CDTF">2013-12-12T18:46:50Z</dcterms:created>
  <dcterms:modified xsi:type="dcterms:W3CDTF">2024-08-21T08:25:32Z</dcterms:modified>
  <cp:category/>
</cp:coreProperties>
</file>